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876" r:id="rId2"/>
    <p:sldId id="257" r:id="rId3"/>
    <p:sldId id="258" r:id="rId4"/>
    <p:sldId id="259" r:id="rId5"/>
    <p:sldId id="872" r:id="rId6"/>
    <p:sldId id="873" r:id="rId7"/>
    <p:sldId id="874" r:id="rId8"/>
    <p:sldId id="875" r:id="rId9"/>
    <p:sldId id="264" r:id="rId10"/>
    <p:sldId id="265" r:id="rId11"/>
    <p:sldId id="877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3"/>
    <p:restoredTop sz="94694"/>
  </p:normalViewPr>
  <p:slideViewPr>
    <p:cSldViewPr snapToGrid="0">
      <p:cViewPr>
        <p:scale>
          <a:sx n="125" d="100"/>
          <a:sy n="125" d="100"/>
        </p:scale>
        <p:origin x="378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c39e195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c39e195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c39e1955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c39e1955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c39e1955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c39e1955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c39e1955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c39e1955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FBBCD51-BF85-312B-A014-ABB7D3C87E96}"/>
              </a:ext>
            </a:extLst>
          </p:cNvPr>
          <p:cNvSpPr/>
          <p:nvPr userDrawn="1"/>
        </p:nvSpPr>
        <p:spPr>
          <a:xfrm>
            <a:off x="-1672322" y="-904875"/>
            <a:ext cx="4990825" cy="3636587"/>
          </a:xfrm>
          <a:custGeom>
            <a:avLst/>
            <a:gdLst>
              <a:gd name="connsiteX0" fmla="*/ 896263 w 6654433"/>
              <a:gd name="connsiteY0" fmla="*/ 0 h 4848783"/>
              <a:gd name="connsiteX1" fmla="*/ 6595739 w 6654433"/>
              <a:gd name="connsiteY1" fmla="*/ 0 h 4848783"/>
              <a:gd name="connsiteX2" fmla="*/ 6606554 w 6654433"/>
              <a:gd name="connsiteY2" fmla="*/ 60557 h 4848783"/>
              <a:gd name="connsiteX3" fmla="*/ 6654433 w 6654433"/>
              <a:gd name="connsiteY3" fmla="*/ 693383 h 4848783"/>
              <a:gd name="connsiteX4" fmla="*/ 2499033 w 6654433"/>
              <a:gd name="connsiteY4" fmla="*/ 4848783 h 4848783"/>
              <a:gd name="connsiteX5" fmla="*/ 12791 w 6654433"/>
              <a:gd name="connsiteY5" fmla="*/ 4023252 h 4848783"/>
              <a:gd name="connsiteX6" fmla="*/ 0 w 6654433"/>
              <a:gd name="connsiteY6" fmla="*/ 4013200 h 4848783"/>
              <a:gd name="connsiteX7" fmla="*/ 896263 w 6654433"/>
              <a:gd name="connsiteY7" fmla="*/ 4013200 h 484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4433" h="4848783">
                <a:moveTo>
                  <a:pt x="896263" y="0"/>
                </a:moveTo>
                <a:lnTo>
                  <a:pt x="6595739" y="0"/>
                </a:lnTo>
                <a:lnTo>
                  <a:pt x="6606554" y="60557"/>
                </a:lnTo>
                <a:cubicBezTo>
                  <a:pt x="6638082" y="266896"/>
                  <a:pt x="6654433" y="478230"/>
                  <a:pt x="6654433" y="693383"/>
                </a:cubicBezTo>
                <a:cubicBezTo>
                  <a:pt x="6654433" y="2988347"/>
                  <a:pt x="4793997" y="4848783"/>
                  <a:pt x="2499033" y="4848783"/>
                </a:cubicBezTo>
                <a:cubicBezTo>
                  <a:pt x="1566704" y="4848783"/>
                  <a:pt x="706089" y="4541738"/>
                  <a:pt x="12791" y="4023252"/>
                </a:cubicBezTo>
                <a:lnTo>
                  <a:pt x="0" y="4013200"/>
                </a:lnTo>
                <a:lnTo>
                  <a:pt x="896263" y="40132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C28253AD-F975-5046-3B6F-BB868A7936EC}"/>
              </a:ext>
            </a:extLst>
          </p:cNvPr>
          <p:cNvSpPr/>
          <p:nvPr userDrawn="1"/>
        </p:nvSpPr>
        <p:spPr>
          <a:xfrm>
            <a:off x="2481004" y="3665057"/>
            <a:ext cx="6813099" cy="2229905"/>
          </a:xfrm>
          <a:custGeom>
            <a:avLst/>
            <a:gdLst>
              <a:gd name="connsiteX0" fmla="*/ 4542066 w 9084132"/>
              <a:gd name="connsiteY0" fmla="*/ 0 h 2973207"/>
              <a:gd name="connsiteX1" fmla="*/ 9072509 w 9084132"/>
              <a:gd name="connsiteY1" fmla="*/ 2943856 h 2973207"/>
              <a:gd name="connsiteX2" fmla="*/ 9084132 w 9084132"/>
              <a:gd name="connsiteY2" fmla="*/ 2973207 h 2973207"/>
              <a:gd name="connsiteX3" fmla="*/ 0 w 9084132"/>
              <a:gd name="connsiteY3" fmla="*/ 2973207 h 2973207"/>
              <a:gd name="connsiteX4" fmla="*/ 11623 w 9084132"/>
              <a:gd name="connsiteY4" fmla="*/ 2943856 h 2973207"/>
              <a:gd name="connsiteX5" fmla="*/ 4542066 w 9084132"/>
              <a:gd name="connsiteY5" fmla="*/ 0 h 297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4132" h="2973207">
                <a:moveTo>
                  <a:pt x="4542066" y="0"/>
                </a:moveTo>
                <a:cubicBezTo>
                  <a:pt x="6562794" y="0"/>
                  <a:pt x="8301053" y="1209397"/>
                  <a:pt x="9072509" y="2943856"/>
                </a:cubicBezTo>
                <a:lnTo>
                  <a:pt x="9084132" y="2973207"/>
                </a:lnTo>
                <a:lnTo>
                  <a:pt x="0" y="2973207"/>
                </a:lnTo>
                <a:lnTo>
                  <a:pt x="11623" y="2943856"/>
                </a:lnTo>
                <a:cubicBezTo>
                  <a:pt x="783080" y="1209397"/>
                  <a:pt x="2521339" y="0"/>
                  <a:pt x="454206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40000"/>
                </a:schemeClr>
              </a:gs>
              <a:gs pos="100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2950D94-57DE-A948-EE1F-7BB423B2E77B}"/>
              </a:ext>
            </a:extLst>
          </p:cNvPr>
          <p:cNvSpPr/>
          <p:nvPr userDrawn="1"/>
        </p:nvSpPr>
        <p:spPr>
          <a:xfrm>
            <a:off x="7267575" y="-981075"/>
            <a:ext cx="2809875" cy="2662350"/>
          </a:xfrm>
          <a:custGeom>
            <a:avLst/>
            <a:gdLst>
              <a:gd name="connsiteX0" fmla="*/ 103177 w 3746500"/>
              <a:gd name="connsiteY0" fmla="*/ 0 h 3549800"/>
              <a:gd name="connsiteX1" fmla="*/ 3746500 w 3746500"/>
              <a:gd name="connsiteY1" fmla="*/ 0 h 3549800"/>
              <a:gd name="connsiteX2" fmla="*/ 3746500 w 3746500"/>
              <a:gd name="connsiteY2" fmla="*/ 3384338 h 3549800"/>
              <a:gd name="connsiteX3" fmla="*/ 3638959 w 3746500"/>
              <a:gd name="connsiteY3" fmla="*/ 3423698 h 3549800"/>
              <a:gd name="connsiteX4" fmla="*/ 2804875 w 3746500"/>
              <a:gd name="connsiteY4" fmla="*/ 3549800 h 3549800"/>
              <a:gd name="connsiteX5" fmla="*/ 0 w 3746500"/>
              <a:gd name="connsiteY5" fmla="*/ 744925 h 3549800"/>
              <a:gd name="connsiteX6" fmla="*/ 56985 w 3746500"/>
              <a:gd name="connsiteY6" fmla="*/ 179645 h 35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0" h="3549800">
                <a:moveTo>
                  <a:pt x="103177" y="0"/>
                </a:moveTo>
                <a:lnTo>
                  <a:pt x="3746500" y="0"/>
                </a:lnTo>
                <a:lnTo>
                  <a:pt x="3746500" y="3384338"/>
                </a:lnTo>
                <a:lnTo>
                  <a:pt x="3638959" y="3423698"/>
                </a:lnTo>
                <a:cubicBezTo>
                  <a:pt x="3375472" y="3505651"/>
                  <a:pt x="3095329" y="3549800"/>
                  <a:pt x="2804875" y="3549800"/>
                </a:cubicBezTo>
                <a:cubicBezTo>
                  <a:pt x="1255785" y="3549800"/>
                  <a:pt x="0" y="2294015"/>
                  <a:pt x="0" y="744925"/>
                </a:cubicBezTo>
                <a:cubicBezTo>
                  <a:pt x="0" y="551289"/>
                  <a:pt x="19622" y="362235"/>
                  <a:pt x="56985" y="1796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F33CD9D-94C5-61BC-07BF-DDDD9F031F86}"/>
              </a:ext>
            </a:extLst>
          </p:cNvPr>
          <p:cNvGrpSpPr/>
          <p:nvPr userDrawn="1"/>
        </p:nvGrpSpPr>
        <p:grpSpPr>
          <a:xfrm>
            <a:off x="504826" y="480673"/>
            <a:ext cx="664845" cy="290852"/>
            <a:chOff x="673100" y="624438"/>
            <a:chExt cx="924083" cy="404261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78D2170-89C4-9890-1D3A-475F6355C02A}"/>
                </a:ext>
              </a:extLst>
            </p:cNvPr>
            <p:cNvSpPr/>
            <p:nvPr/>
          </p:nvSpPr>
          <p:spPr>
            <a:xfrm>
              <a:off x="673100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631CFFB-2DC5-CAB1-5469-06D0432A9CB2}"/>
                </a:ext>
              </a:extLst>
            </p:cNvPr>
            <p:cNvSpPr/>
            <p:nvPr/>
          </p:nvSpPr>
          <p:spPr>
            <a:xfrm>
              <a:off x="933011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827EA4E-DD51-6034-91C3-137DA95BCCDC}"/>
                </a:ext>
              </a:extLst>
            </p:cNvPr>
            <p:cNvSpPr/>
            <p:nvPr/>
          </p:nvSpPr>
          <p:spPr>
            <a:xfrm>
              <a:off x="1192922" y="624438"/>
              <a:ext cx="404261" cy="404261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F29F248-AEFB-50BB-0B77-4BAF0F996162}"/>
              </a:ext>
            </a:extLst>
          </p:cNvPr>
          <p:cNvGrpSpPr/>
          <p:nvPr userDrawn="1"/>
        </p:nvGrpSpPr>
        <p:grpSpPr>
          <a:xfrm rot="16200000" flipV="1">
            <a:off x="8193198" y="4230688"/>
            <a:ext cx="335059" cy="739775"/>
            <a:chOff x="107950" y="3604798"/>
            <a:chExt cx="1108513" cy="2152753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9196CB4-8E5A-8C82-E9B0-D20AA0B7BEB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82846" y="4814305"/>
              <a:ext cx="188649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DEF5F1C6-B8BB-E621-047F-A2E26ABA4A38}"/>
                </a:ext>
              </a:extLst>
            </p:cNvPr>
            <p:cNvSpPr/>
            <p:nvPr/>
          </p:nvSpPr>
          <p:spPr>
            <a:xfrm rot="16200000" flipH="1">
              <a:off x="673977" y="3594834"/>
              <a:ext cx="532522" cy="552450"/>
            </a:xfrm>
            <a:prstGeom prst="arc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弧形 43">
              <a:extLst>
                <a:ext uri="{FF2B5EF4-FFF2-40B4-BE49-F238E27FC236}">
                  <a16:creationId xmlns:a16="http://schemas.microsoft.com/office/drawing/2014/main" id="{FD3C7B0F-56EB-2D9A-5B3E-E2AB6802E22C}"/>
                </a:ext>
              </a:extLst>
            </p:cNvPr>
            <p:cNvSpPr/>
            <p:nvPr/>
          </p:nvSpPr>
          <p:spPr>
            <a:xfrm rot="5400000">
              <a:off x="117914" y="3594834"/>
              <a:ext cx="532522" cy="552450"/>
            </a:xfrm>
            <a:prstGeom prst="arc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35D333E-E7B8-24BE-B2A6-6F42B46B63A2}"/>
              </a:ext>
            </a:extLst>
          </p:cNvPr>
          <p:cNvCxnSpPr>
            <a:cxnSpLocks/>
          </p:cNvCxnSpPr>
          <p:nvPr userDrawn="1"/>
        </p:nvCxnSpPr>
        <p:spPr>
          <a:xfrm flipH="1">
            <a:off x="2709739" y="674698"/>
            <a:ext cx="1806948" cy="1806948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菱形 48">
            <a:extLst>
              <a:ext uri="{FF2B5EF4-FFF2-40B4-BE49-F238E27FC236}">
                <a16:creationId xmlns:a16="http://schemas.microsoft.com/office/drawing/2014/main" id="{703543A5-3FAB-026E-56A3-1732944E1CBF}"/>
              </a:ext>
            </a:extLst>
          </p:cNvPr>
          <p:cNvSpPr/>
          <p:nvPr userDrawn="1"/>
        </p:nvSpPr>
        <p:spPr>
          <a:xfrm>
            <a:off x="2695649" y="2456447"/>
            <a:ext cx="39291" cy="3929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24ABE9D-5C49-1FDD-596F-3375C0BDA85B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2695649" y="2647765"/>
            <a:ext cx="1806948" cy="1806948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菱形 50">
            <a:extLst>
              <a:ext uri="{FF2B5EF4-FFF2-40B4-BE49-F238E27FC236}">
                <a16:creationId xmlns:a16="http://schemas.microsoft.com/office/drawing/2014/main" id="{72AD8826-03C0-E07C-E6D9-151EE5EDE7C8}"/>
              </a:ext>
            </a:extLst>
          </p:cNvPr>
          <p:cNvSpPr/>
          <p:nvPr userDrawn="1"/>
        </p:nvSpPr>
        <p:spPr>
          <a:xfrm rot="16200000">
            <a:off x="4475614" y="4426339"/>
            <a:ext cx="39291" cy="3929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D1E3A73-A247-7BA9-8C00-014552851341}"/>
              </a:ext>
            </a:extLst>
          </p:cNvPr>
          <p:cNvCxnSpPr>
            <a:cxnSpLocks/>
          </p:cNvCxnSpPr>
          <p:nvPr userDrawn="1"/>
        </p:nvCxnSpPr>
        <p:spPr>
          <a:xfrm flipV="1">
            <a:off x="4627313" y="2661855"/>
            <a:ext cx="1806948" cy="1806948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菱形 52">
            <a:extLst>
              <a:ext uri="{FF2B5EF4-FFF2-40B4-BE49-F238E27FC236}">
                <a16:creationId xmlns:a16="http://schemas.microsoft.com/office/drawing/2014/main" id="{68BFD863-60B0-E446-FD38-DD29F870FA93}"/>
              </a:ext>
            </a:extLst>
          </p:cNvPr>
          <p:cNvSpPr/>
          <p:nvPr userDrawn="1"/>
        </p:nvSpPr>
        <p:spPr>
          <a:xfrm flipH="1" flipV="1">
            <a:off x="6405886" y="2649549"/>
            <a:ext cx="39291" cy="3929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4C1187A-6914-3B6C-E94E-E069AEE2433B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641404" y="688790"/>
            <a:ext cx="1806948" cy="1806948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菱形 54">
            <a:extLst>
              <a:ext uri="{FF2B5EF4-FFF2-40B4-BE49-F238E27FC236}">
                <a16:creationId xmlns:a16="http://schemas.microsoft.com/office/drawing/2014/main" id="{0CE051FB-41FE-0DBD-C12E-504668E92F5D}"/>
              </a:ext>
            </a:extLst>
          </p:cNvPr>
          <p:cNvSpPr/>
          <p:nvPr userDrawn="1"/>
        </p:nvSpPr>
        <p:spPr>
          <a:xfrm rot="16200000" flipH="1" flipV="1">
            <a:off x="4628304" y="674699"/>
            <a:ext cx="39291" cy="3929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02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ABFA7-3BD4-2379-392A-45C38DF5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endParaRPr lang="zh-CN" altLang="en-US" dirty="0"/>
          </a:p>
        </p:txBody>
      </p:sp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C63C348A-738F-7CF4-EFCE-907EA7ADBE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pic>
        <p:nvPicPr>
          <p:cNvPr id="16" name="图片 15" descr="图片包含 游戏机, 用具, 乳液&#10;&#10;描述已自动生成">
            <a:extLst>
              <a:ext uri="{FF2B5EF4-FFF2-40B4-BE49-F238E27FC236}">
                <a16:creationId xmlns:a16="http://schemas.microsoft.com/office/drawing/2014/main" id="{613BED51-62E6-E371-BA78-31A69BFE17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3" y="3536032"/>
            <a:ext cx="5215801" cy="1607467"/>
          </a:xfrm>
          <a:prstGeom prst="rect">
            <a:avLst/>
          </a:prstGeom>
        </p:spPr>
      </p:pic>
      <p:pic>
        <p:nvPicPr>
          <p:cNvPr id="7" name="图片 6" descr="3">
            <a:extLst>
              <a:ext uri="{FF2B5EF4-FFF2-40B4-BE49-F238E27FC236}">
                <a16:creationId xmlns:a16="http://schemas.microsoft.com/office/drawing/2014/main" id="{DBEF1D27-C5F8-924F-2A81-B4AA20298E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5617" flipH="1">
            <a:off x="-483139" y="1252445"/>
            <a:ext cx="1461046" cy="1031912"/>
          </a:xfrm>
          <a:prstGeom prst="rect">
            <a:avLst/>
          </a:prstGeom>
        </p:spPr>
      </p:pic>
      <p:pic>
        <p:nvPicPr>
          <p:cNvPr id="4" name="图片 3" descr="3">
            <a:extLst>
              <a:ext uri="{FF2B5EF4-FFF2-40B4-BE49-F238E27FC236}">
                <a16:creationId xmlns:a16="http://schemas.microsoft.com/office/drawing/2014/main" id="{CD322851-5651-F6EA-FEF0-8802EACEC6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460526" flipH="1">
            <a:off x="-551973" y="248840"/>
            <a:ext cx="2495792" cy="1762736"/>
          </a:xfrm>
          <a:prstGeom prst="rect">
            <a:avLst/>
          </a:prstGeom>
        </p:spPr>
      </p:pic>
      <p:pic>
        <p:nvPicPr>
          <p:cNvPr id="8" name="图片 7" descr="形状&#10;&#10;低可信度描述已自动生成">
            <a:extLst>
              <a:ext uri="{FF2B5EF4-FFF2-40B4-BE49-F238E27FC236}">
                <a16:creationId xmlns:a16="http://schemas.microsoft.com/office/drawing/2014/main" id="{C3536C20-F7DE-A28C-1C8B-EF8EC38192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6260" y="990601"/>
            <a:ext cx="3874514" cy="15811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EEF93B-1BC5-28E9-42CF-EBF2F25DF87A}"/>
              </a:ext>
            </a:extLst>
          </p:cNvPr>
          <p:cNvSpPr txBox="1"/>
          <p:nvPr/>
        </p:nvSpPr>
        <p:spPr>
          <a:xfrm>
            <a:off x="4056587" y="2188906"/>
            <a:ext cx="326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1" dirty="0">
                <a:effectLst/>
                <a:latin typeface="Arial Black" panose="020B0A04020102020204" pitchFamily="34" charset="0"/>
              </a:rPr>
              <a:t>——Innovation in the Year of the Snake </a:t>
            </a:r>
            <a:endParaRPr lang="zh-CN" altLang="en-US" sz="1800" i="1" dirty="0">
              <a:latin typeface="Arial Black" panose="020B0A040201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BF3017-9AED-143D-8BF9-CDAB4F340378}"/>
              </a:ext>
            </a:extLst>
          </p:cNvPr>
          <p:cNvSpPr txBox="1"/>
          <p:nvPr/>
        </p:nvSpPr>
        <p:spPr>
          <a:xfrm>
            <a:off x="2668492" y="3295306"/>
            <a:ext cx="274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i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80A7BB-3DC3-17D0-55C7-0FD0A772B84F}"/>
              </a:ext>
            </a:extLst>
          </p:cNvPr>
          <p:cNvSpPr txBox="1"/>
          <p:nvPr/>
        </p:nvSpPr>
        <p:spPr>
          <a:xfrm>
            <a:off x="5457141" y="3975385"/>
            <a:ext cx="148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/>
              <a:t>Group member:</a:t>
            </a:r>
          </a:p>
          <a:p>
            <a:r>
              <a:rPr lang="en-US" altLang="zh-CN" sz="1200" i="1" dirty="0" err="1"/>
              <a:t>Ziyin</a:t>
            </a:r>
            <a:r>
              <a:rPr lang="en-US" altLang="zh-CN" sz="1200" i="1" dirty="0"/>
              <a:t> Fang</a:t>
            </a:r>
          </a:p>
          <a:p>
            <a:r>
              <a:rPr lang="en-US" altLang="zh-CN" sz="1200" i="1" dirty="0" err="1"/>
              <a:t>Xiaowen</a:t>
            </a:r>
            <a:r>
              <a:rPr lang="en-US" altLang="zh-CN" sz="1200" i="1" dirty="0"/>
              <a:t> Zhang</a:t>
            </a:r>
          </a:p>
          <a:p>
            <a:r>
              <a:rPr lang="en-US" altLang="zh-CN" sz="1200" i="1" dirty="0" err="1"/>
              <a:t>Mengjie</a:t>
            </a:r>
            <a:r>
              <a:rPr lang="en-US" altLang="zh-CN" sz="1200" i="1" dirty="0"/>
              <a:t> Jia</a:t>
            </a:r>
          </a:p>
          <a:p>
            <a:r>
              <a:rPr lang="en-US" altLang="zh-CN" sz="1200" i="1" dirty="0" err="1"/>
              <a:t>Xinyu</a:t>
            </a:r>
            <a:r>
              <a:rPr lang="en-US" altLang="zh-CN" sz="1200" i="1" dirty="0"/>
              <a:t> li</a:t>
            </a:r>
          </a:p>
          <a:p>
            <a:r>
              <a:rPr lang="en-US" altLang="zh-CN" sz="1200" i="1" dirty="0"/>
              <a:t>Xiao Jin</a:t>
            </a:r>
            <a:endParaRPr lang="zh-CN" altLang="en-US" sz="1200" i="1" dirty="0"/>
          </a:p>
        </p:txBody>
      </p:sp>
      <p:pic>
        <p:nvPicPr>
          <p:cNvPr id="14" name="图片 13" descr="形状&#10;&#10;低可信度描述已自动生成">
            <a:extLst>
              <a:ext uri="{FF2B5EF4-FFF2-40B4-BE49-F238E27FC236}">
                <a16:creationId xmlns:a16="http://schemas.microsoft.com/office/drawing/2014/main" id="{70D97FAF-CC81-8A59-2BBC-79013A6315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08" y="1005648"/>
            <a:ext cx="3874514" cy="1581150"/>
          </a:xfrm>
          <a:prstGeom prst="rect">
            <a:avLst/>
          </a:prstGeom>
        </p:spPr>
      </p:pic>
      <p:pic>
        <p:nvPicPr>
          <p:cNvPr id="9" name="图片 8" descr="图片包含 室内, 花, 桌子, 小&#10;&#10;描述已自动生成">
            <a:extLst>
              <a:ext uri="{FF2B5EF4-FFF2-40B4-BE49-F238E27FC236}">
                <a16:creationId xmlns:a16="http://schemas.microsoft.com/office/drawing/2014/main" id="{AC989192-6911-4034-E328-5A86E31A9B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50" y="-5842"/>
            <a:ext cx="3189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42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图示, 网站&#10;&#10;描述已自动生成">
            <a:extLst>
              <a:ext uri="{FF2B5EF4-FFF2-40B4-BE49-F238E27FC236}">
                <a16:creationId xmlns:a16="http://schemas.microsoft.com/office/drawing/2014/main" id="{9FCEE727-A984-261E-E362-09BFA9FC23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" y="0"/>
            <a:ext cx="9142940" cy="51440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ABFA7-3BD4-2379-392A-45C38DF5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endParaRPr lang="zh-CN" altLang="en-US" dirty="0"/>
          </a:p>
        </p:txBody>
      </p:sp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C63C348A-738F-7CF4-EFCE-907EA7ADBE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pic>
        <p:nvPicPr>
          <p:cNvPr id="7" name="图片 6" descr="3">
            <a:extLst>
              <a:ext uri="{FF2B5EF4-FFF2-40B4-BE49-F238E27FC236}">
                <a16:creationId xmlns:a16="http://schemas.microsoft.com/office/drawing/2014/main" id="{DBEF1D27-C5F8-924F-2A81-B4AA20298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8359" flipH="1">
            <a:off x="383392" y="3432595"/>
            <a:ext cx="1140990" cy="805862"/>
          </a:xfrm>
          <a:prstGeom prst="rect">
            <a:avLst/>
          </a:prstGeom>
        </p:spPr>
      </p:pic>
      <p:pic>
        <p:nvPicPr>
          <p:cNvPr id="4" name="图片 3" descr="3">
            <a:extLst>
              <a:ext uri="{FF2B5EF4-FFF2-40B4-BE49-F238E27FC236}">
                <a16:creationId xmlns:a16="http://schemas.microsoft.com/office/drawing/2014/main" id="{CD322851-5651-F6EA-FEF0-8802EACEC6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60362" flipH="1">
            <a:off x="-268363" y="3279010"/>
            <a:ext cx="2689315" cy="18994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EEF93B-1BC5-28E9-42CF-EBF2F25DF87A}"/>
              </a:ext>
            </a:extLst>
          </p:cNvPr>
          <p:cNvSpPr txBox="1"/>
          <p:nvPr/>
        </p:nvSpPr>
        <p:spPr>
          <a:xfrm>
            <a:off x="2486662" y="2216846"/>
            <a:ext cx="417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latin typeface="Arial Black" panose="020B0A04020102020204" pitchFamily="34" charset="0"/>
              </a:rPr>
              <a:t>THANK YOU</a:t>
            </a:r>
            <a:endParaRPr lang="zh-CN" altLang="en-US" sz="4000" i="1" dirty="0">
              <a:latin typeface="Arial Black" panose="020B0A04020102020204" pitchFamily="34" charset="0"/>
            </a:endParaRPr>
          </a:p>
        </p:txBody>
      </p:sp>
      <p:pic>
        <p:nvPicPr>
          <p:cNvPr id="9" name="图片 8" descr="图片包含 室内, 花, 桌子, 小&#10;&#10;描述已自动生成">
            <a:extLst>
              <a:ext uri="{FF2B5EF4-FFF2-40B4-BE49-F238E27FC236}">
                <a16:creationId xmlns:a16="http://schemas.microsoft.com/office/drawing/2014/main" id="{AC989192-6911-4034-E328-5A86E31A9B5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-961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5449" y="-7434"/>
            <a:ext cx="100383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电子邮件&#10;&#10;描述已自动生成">
            <a:extLst>
              <a:ext uri="{FF2B5EF4-FFF2-40B4-BE49-F238E27FC236}">
                <a16:creationId xmlns:a16="http://schemas.microsoft.com/office/drawing/2014/main" id="{6F904017-5F98-EC72-E994-4E5AB9E582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739" y="0"/>
            <a:ext cx="9395477" cy="52127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描述已自动生成">
            <a:extLst>
              <a:ext uri="{FF2B5EF4-FFF2-40B4-BE49-F238E27FC236}">
                <a16:creationId xmlns:a16="http://schemas.microsoft.com/office/drawing/2014/main" id="{1133EA4C-6D97-7DC2-B782-F2D2A1226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3DDEF6-B96E-A1FF-799C-FD664D709BB9}"/>
              </a:ext>
            </a:extLst>
          </p:cNvPr>
          <p:cNvSpPr txBox="1"/>
          <p:nvPr/>
        </p:nvSpPr>
        <p:spPr>
          <a:xfrm>
            <a:off x="266701" y="213360"/>
            <a:ext cx="6639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/>
              <a:t>Design concept——Concept poster</a:t>
            </a:r>
            <a:endParaRPr lang="zh-CN" altLang="en-US" sz="3000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F35A169-47F6-4B95-3293-C469EA135ABD}"/>
              </a:ext>
            </a:extLst>
          </p:cNvPr>
          <p:cNvCxnSpPr/>
          <p:nvPr/>
        </p:nvCxnSpPr>
        <p:spPr>
          <a:xfrm>
            <a:off x="365760" y="744275"/>
            <a:ext cx="838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D118AC58-1FB3-8D11-74FF-D796E4B60256}"/>
              </a:ext>
            </a:extLst>
          </p:cNvPr>
          <p:cNvSpPr/>
          <p:nvPr/>
        </p:nvSpPr>
        <p:spPr>
          <a:xfrm>
            <a:off x="563894" y="922142"/>
            <a:ext cx="1367790" cy="848417"/>
          </a:xfrm>
          <a:custGeom>
            <a:avLst/>
            <a:gdLst>
              <a:gd name="connsiteX0" fmla="*/ 0 w 1367790"/>
              <a:gd name="connsiteY0" fmla="*/ 424209 h 848417"/>
              <a:gd name="connsiteX1" fmla="*/ 683895 w 1367790"/>
              <a:gd name="connsiteY1" fmla="*/ 0 h 848417"/>
              <a:gd name="connsiteX2" fmla="*/ 1367790 w 1367790"/>
              <a:gd name="connsiteY2" fmla="*/ 424209 h 848417"/>
              <a:gd name="connsiteX3" fmla="*/ 683895 w 1367790"/>
              <a:gd name="connsiteY3" fmla="*/ 848418 h 848417"/>
              <a:gd name="connsiteX4" fmla="*/ 0 w 1367790"/>
              <a:gd name="connsiteY4" fmla="*/ 424209 h 84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7790" h="848417" fill="none" extrusionOk="0">
                <a:moveTo>
                  <a:pt x="0" y="424209"/>
                </a:moveTo>
                <a:cubicBezTo>
                  <a:pt x="13496" y="177098"/>
                  <a:pt x="387458" y="5363"/>
                  <a:pt x="683895" y="0"/>
                </a:cubicBezTo>
                <a:cubicBezTo>
                  <a:pt x="1072690" y="18956"/>
                  <a:pt x="1341351" y="189357"/>
                  <a:pt x="1367790" y="424209"/>
                </a:cubicBezTo>
                <a:cubicBezTo>
                  <a:pt x="1381582" y="660493"/>
                  <a:pt x="988693" y="815145"/>
                  <a:pt x="683895" y="848418"/>
                </a:cubicBezTo>
                <a:cubicBezTo>
                  <a:pt x="294550" y="851892"/>
                  <a:pt x="35290" y="610655"/>
                  <a:pt x="0" y="424209"/>
                </a:cubicBezTo>
                <a:close/>
              </a:path>
              <a:path w="1367790" h="848417" stroke="0" extrusionOk="0">
                <a:moveTo>
                  <a:pt x="0" y="424209"/>
                </a:moveTo>
                <a:cubicBezTo>
                  <a:pt x="-7717" y="203464"/>
                  <a:pt x="280547" y="-10589"/>
                  <a:pt x="683895" y="0"/>
                </a:cubicBezTo>
                <a:cubicBezTo>
                  <a:pt x="1125256" y="-9397"/>
                  <a:pt x="1336182" y="247494"/>
                  <a:pt x="1367790" y="424209"/>
                </a:cubicBezTo>
                <a:cubicBezTo>
                  <a:pt x="1330148" y="671074"/>
                  <a:pt x="1016271" y="902020"/>
                  <a:pt x="683895" y="848418"/>
                </a:cubicBezTo>
                <a:cubicBezTo>
                  <a:pt x="344603" y="823559"/>
                  <a:pt x="-6946" y="660086"/>
                  <a:pt x="0" y="424209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</a:rPr>
              <a:t>Dangerous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CCBBDC8-C4B1-091D-6E0E-03664BDDE7ED}"/>
              </a:ext>
            </a:extLst>
          </p:cNvPr>
          <p:cNvSpPr/>
          <p:nvPr/>
        </p:nvSpPr>
        <p:spPr>
          <a:xfrm>
            <a:off x="169164" y="1550086"/>
            <a:ext cx="1144905" cy="927074"/>
          </a:xfrm>
          <a:custGeom>
            <a:avLst/>
            <a:gdLst>
              <a:gd name="connsiteX0" fmla="*/ 0 w 1144905"/>
              <a:gd name="connsiteY0" fmla="*/ 463537 h 927074"/>
              <a:gd name="connsiteX1" fmla="*/ 572453 w 1144905"/>
              <a:gd name="connsiteY1" fmla="*/ 0 h 927074"/>
              <a:gd name="connsiteX2" fmla="*/ 1144906 w 1144905"/>
              <a:gd name="connsiteY2" fmla="*/ 463537 h 927074"/>
              <a:gd name="connsiteX3" fmla="*/ 572453 w 1144905"/>
              <a:gd name="connsiteY3" fmla="*/ 927074 h 927074"/>
              <a:gd name="connsiteX4" fmla="*/ 0 w 1144905"/>
              <a:gd name="connsiteY4" fmla="*/ 463537 h 92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4905" h="927074" fill="none" extrusionOk="0">
                <a:moveTo>
                  <a:pt x="0" y="463537"/>
                </a:moveTo>
                <a:cubicBezTo>
                  <a:pt x="23244" y="185441"/>
                  <a:pt x="312662" y="3720"/>
                  <a:pt x="572453" y="0"/>
                </a:cubicBezTo>
                <a:cubicBezTo>
                  <a:pt x="911803" y="39644"/>
                  <a:pt x="1120140" y="207001"/>
                  <a:pt x="1144906" y="463537"/>
                </a:cubicBezTo>
                <a:cubicBezTo>
                  <a:pt x="1190712" y="726183"/>
                  <a:pt x="812332" y="892263"/>
                  <a:pt x="572453" y="927074"/>
                </a:cubicBezTo>
                <a:cubicBezTo>
                  <a:pt x="243221" y="930976"/>
                  <a:pt x="29746" y="679217"/>
                  <a:pt x="0" y="463537"/>
                </a:cubicBezTo>
                <a:close/>
              </a:path>
              <a:path w="1144905" h="927074" stroke="0" extrusionOk="0">
                <a:moveTo>
                  <a:pt x="0" y="463537"/>
                </a:moveTo>
                <a:cubicBezTo>
                  <a:pt x="-15369" y="234496"/>
                  <a:pt x="225219" y="-12833"/>
                  <a:pt x="572453" y="0"/>
                </a:cubicBezTo>
                <a:cubicBezTo>
                  <a:pt x="903963" y="-2266"/>
                  <a:pt x="1118882" y="254931"/>
                  <a:pt x="1144906" y="463537"/>
                </a:cubicBezTo>
                <a:cubicBezTo>
                  <a:pt x="1058899" y="748287"/>
                  <a:pt x="862329" y="958152"/>
                  <a:pt x="572453" y="927074"/>
                </a:cubicBezTo>
                <a:cubicBezTo>
                  <a:pt x="274225" y="915471"/>
                  <a:pt x="-55820" y="732345"/>
                  <a:pt x="0" y="463537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111111"/>
                </a:solidFill>
                <a:latin typeface="Roboto" panose="02000000000000000000" pitchFamily="2" charset="0"/>
              </a:rPr>
              <a:t>Toxic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D7BAF5A-1DA1-91A2-B652-349B59C720B1}"/>
              </a:ext>
            </a:extLst>
          </p:cNvPr>
          <p:cNvSpPr/>
          <p:nvPr/>
        </p:nvSpPr>
        <p:spPr>
          <a:xfrm>
            <a:off x="1482090" y="1306181"/>
            <a:ext cx="1144905" cy="927074"/>
          </a:xfrm>
          <a:custGeom>
            <a:avLst/>
            <a:gdLst>
              <a:gd name="connsiteX0" fmla="*/ 0 w 1144905"/>
              <a:gd name="connsiteY0" fmla="*/ 463537 h 927074"/>
              <a:gd name="connsiteX1" fmla="*/ 572453 w 1144905"/>
              <a:gd name="connsiteY1" fmla="*/ 0 h 927074"/>
              <a:gd name="connsiteX2" fmla="*/ 1144906 w 1144905"/>
              <a:gd name="connsiteY2" fmla="*/ 463537 h 927074"/>
              <a:gd name="connsiteX3" fmla="*/ 572453 w 1144905"/>
              <a:gd name="connsiteY3" fmla="*/ 927074 h 927074"/>
              <a:gd name="connsiteX4" fmla="*/ 0 w 1144905"/>
              <a:gd name="connsiteY4" fmla="*/ 463537 h 92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4905" h="927074" fill="none" extrusionOk="0">
                <a:moveTo>
                  <a:pt x="0" y="463537"/>
                </a:moveTo>
                <a:cubicBezTo>
                  <a:pt x="23244" y="185441"/>
                  <a:pt x="312662" y="3720"/>
                  <a:pt x="572453" y="0"/>
                </a:cubicBezTo>
                <a:cubicBezTo>
                  <a:pt x="911803" y="39644"/>
                  <a:pt x="1120140" y="207001"/>
                  <a:pt x="1144906" y="463537"/>
                </a:cubicBezTo>
                <a:cubicBezTo>
                  <a:pt x="1190712" y="726183"/>
                  <a:pt x="812332" y="892263"/>
                  <a:pt x="572453" y="927074"/>
                </a:cubicBezTo>
                <a:cubicBezTo>
                  <a:pt x="243221" y="930976"/>
                  <a:pt x="29746" y="679217"/>
                  <a:pt x="0" y="463537"/>
                </a:cubicBezTo>
                <a:close/>
              </a:path>
              <a:path w="1144905" h="927074" stroke="0" extrusionOk="0">
                <a:moveTo>
                  <a:pt x="0" y="463537"/>
                </a:moveTo>
                <a:cubicBezTo>
                  <a:pt x="-15369" y="234496"/>
                  <a:pt x="225219" y="-12833"/>
                  <a:pt x="572453" y="0"/>
                </a:cubicBezTo>
                <a:cubicBezTo>
                  <a:pt x="903963" y="-2266"/>
                  <a:pt x="1118882" y="254931"/>
                  <a:pt x="1144906" y="463537"/>
                </a:cubicBezTo>
                <a:cubicBezTo>
                  <a:pt x="1058899" y="748287"/>
                  <a:pt x="862329" y="958152"/>
                  <a:pt x="572453" y="927074"/>
                </a:cubicBezTo>
                <a:cubicBezTo>
                  <a:pt x="274225" y="915471"/>
                  <a:pt x="-55820" y="732345"/>
                  <a:pt x="0" y="463537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111111"/>
                </a:solidFill>
                <a:latin typeface="Roboto" panose="02000000000000000000" pitchFamily="2" charset="0"/>
              </a:rPr>
              <a:t>Tempt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12BF89D-64DD-15AA-B9C3-E16F6F4598DD}"/>
              </a:ext>
            </a:extLst>
          </p:cNvPr>
          <p:cNvSpPr/>
          <p:nvPr/>
        </p:nvSpPr>
        <p:spPr>
          <a:xfrm>
            <a:off x="80752" y="2160235"/>
            <a:ext cx="1461707" cy="773406"/>
          </a:xfrm>
          <a:custGeom>
            <a:avLst/>
            <a:gdLst>
              <a:gd name="connsiteX0" fmla="*/ 0 w 1461707"/>
              <a:gd name="connsiteY0" fmla="*/ 386703 h 773406"/>
              <a:gd name="connsiteX1" fmla="*/ 730854 w 1461707"/>
              <a:gd name="connsiteY1" fmla="*/ 0 h 773406"/>
              <a:gd name="connsiteX2" fmla="*/ 1461708 w 1461707"/>
              <a:gd name="connsiteY2" fmla="*/ 386703 h 773406"/>
              <a:gd name="connsiteX3" fmla="*/ 730854 w 1461707"/>
              <a:gd name="connsiteY3" fmla="*/ 773406 h 773406"/>
              <a:gd name="connsiteX4" fmla="*/ 0 w 1461707"/>
              <a:gd name="connsiteY4" fmla="*/ 386703 h 77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707" h="773406" fill="none" extrusionOk="0">
                <a:moveTo>
                  <a:pt x="0" y="386703"/>
                </a:moveTo>
                <a:cubicBezTo>
                  <a:pt x="11362" y="162334"/>
                  <a:pt x="400790" y="4855"/>
                  <a:pt x="730854" y="0"/>
                </a:cubicBezTo>
                <a:cubicBezTo>
                  <a:pt x="1145525" y="18855"/>
                  <a:pt x="1440970" y="172687"/>
                  <a:pt x="1461708" y="386703"/>
                </a:cubicBezTo>
                <a:cubicBezTo>
                  <a:pt x="1503162" y="606284"/>
                  <a:pt x="1034322" y="727691"/>
                  <a:pt x="730854" y="773406"/>
                </a:cubicBezTo>
                <a:cubicBezTo>
                  <a:pt x="284556" y="786135"/>
                  <a:pt x="28066" y="562227"/>
                  <a:pt x="0" y="386703"/>
                </a:cubicBezTo>
                <a:close/>
              </a:path>
              <a:path w="1461707" h="773406" stroke="0" extrusionOk="0">
                <a:moveTo>
                  <a:pt x="0" y="386703"/>
                </a:moveTo>
                <a:cubicBezTo>
                  <a:pt x="-23449" y="214273"/>
                  <a:pt x="266117" y="-25229"/>
                  <a:pt x="730854" y="0"/>
                </a:cubicBezTo>
                <a:cubicBezTo>
                  <a:pt x="1194405" y="-8844"/>
                  <a:pt x="1455292" y="184819"/>
                  <a:pt x="1461708" y="386703"/>
                </a:cubicBezTo>
                <a:cubicBezTo>
                  <a:pt x="1417474" y="615057"/>
                  <a:pt x="1064109" y="856636"/>
                  <a:pt x="730854" y="773406"/>
                </a:cubicBezTo>
                <a:cubicBezTo>
                  <a:pt x="380218" y="739105"/>
                  <a:pt x="-43210" y="610185"/>
                  <a:pt x="0" y="386703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111111"/>
                </a:solidFill>
                <a:latin typeface="Roboto" panose="02000000000000000000" pitchFamily="2" charset="0"/>
              </a:rPr>
              <a:t>Mysterious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8FA3994-854F-110D-FDD7-BE05ADE0E969}"/>
              </a:ext>
            </a:extLst>
          </p:cNvPr>
          <p:cNvSpPr/>
          <p:nvPr/>
        </p:nvSpPr>
        <p:spPr>
          <a:xfrm>
            <a:off x="1314069" y="1912665"/>
            <a:ext cx="1244251" cy="659086"/>
          </a:xfrm>
          <a:custGeom>
            <a:avLst/>
            <a:gdLst>
              <a:gd name="connsiteX0" fmla="*/ 0 w 1244251"/>
              <a:gd name="connsiteY0" fmla="*/ 329543 h 659086"/>
              <a:gd name="connsiteX1" fmla="*/ 622126 w 1244251"/>
              <a:gd name="connsiteY1" fmla="*/ 0 h 659086"/>
              <a:gd name="connsiteX2" fmla="*/ 1244252 w 1244251"/>
              <a:gd name="connsiteY2" fmla="*/ 329543 h 659086"/>
              <a:gd name="connsiteX3" fmla="*/ 622126 w 1244251"/>
              <a:gd name="connsiteY3" fmla="*/ 659086 h 659086"/>
              <a:gd name="connsiteX4" fmla="*/ 0 w 1244251"/>
              <a:gd name="connsiteY4" fmla="*/ 329543 h 65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251" h="659086" fill="none" extrusionOk="0">
                <a:moveTo>
                  <a:pt x="0" y="329543"/>
                </a:moveTo>
                <a:cubicBezTo>
                  <a:pt x="19418" y="129085"/>
                  <a:pt x="290310" y="777"/>
                  <a:pt x="622126" y="0"/>
                </a:cubicBezTo>
                <a:cubicBezTo>
                  <a:pt x="988610" y="39131"/>
                  <a:pt x="1220011" y="147020"/>
                  <a:pt x="1244252" y="329543"/>
                </a:cubicBezTo>
                <a:cubicBezTo>
                  <a:pt x="1280788" y="516843"/>
                  <a:pt x="908618" y="633027"/>
                  <a:pt x="622126" y="659086"/>
                </a:cubicBezTo>
                <a:cubicBezTo>
                  <a:pt x="258129" y="665175"/>
                  <a:pt x="29413" y="471673"/>
                  <a:pt x="0" y="329543"/>
                </a:cubicBezTo>
                <a:close/>
              </a:path>
              <a:path w="1244251" h="659086" stroke="0" extrusionOk="0">
                <a:moveTo>
                  <a:pt x="0" y="329543"/>
                </a:moveTo>
                <a:cubicBezTo>
                  <a:pt x="-45912" y="228091"/>
                  <a:pt x="271884" y="-2746"/>
                  <a:pt x="622126" y="0"/>
                </a:cubicBezTo>
                <a:cubicBezTo>
                  <a:pt x="979779" y="-2076"/>
                  <a:pt x="1232336" y="169243"/>
                  <a:pt x="1244252" y="329543"/>
                </a:cubicBezTo>
                <a:cubicBezTo>
                  <a:pt x="1235842" y="514356"/>
                  <a:pt x="915589" y="718363"/>
                  <a:pt x="622126" y="659086"/>
                </a:cubicBezTo>
                <a:cubicBezTo>
                  <a:pt x="299541" y="645492"/>
                  <a:pt x="-45694" y="522027"/>
                  <a:pt x="0" y="329543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111111"/>
                </a:solidFill>
                <a:latin typeface="Roboto" panose="02000000000000000000" pitchFamily="2" charset="0"/>
              </a:rPr>
              <a:t>Cunning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ACF010A-BDEA-9F30-D53E-87220C37860B}"/>
              </a:ext>
            </a:extLst>
          </p:cNvPr>
          <p:cNvSpPr/>
          <p:nvPr/>
        </p:nvSpPr>
        <p:spPr>
          <a:xfrm>
            <a:off x="1337038" y="2415656"/>
            <a:ext cx="1189292" cy="669987"/>
          </a:xfrm>
          <a:custGeom>
            <a:avLst/>
            <a:gdLst>
              <a:gd name="connsiteX0" fmla="*/ 0 w 1189292"/>
              <a:gd name="connsiteY0" fmla="*/ 334994 h 669987"/>
              <a:gd name="connsiteX1" fmla="*/ 594646 w 1189292"/>
              <a:gd name="connsiteY1" fmla="*/ 0 h 669987"/>
              <a:gd name="connsiteX2" fmla="*/ 1189292 w 1189292"/>
              <a:gd name="connsiteY2" fmla="*/ 334994 h 669987"/>
              <a:gd name="connsiteX3" fmla="*/ 594646 w 1189292"/>
              <a:gd name="connsiteY3" fmla="*/ 669988 h 669987"/>
              <a:gd name="connsiteX4" fmla="*/ 0 w 1189292"/>
              <a:gd name="connsiteY4" fmla="*/ 334994 h 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292" h="669987" fill="none" extrusionOk="0">
                <a:moveTo>
                  <a:pt x="0" y="334994"/>
                </a:moveTo>
                <a:cubicBezTo>
                  <a:pt x="18837" y="132078"/>
                  <a:pt x="334962" y="4535"/>
                  <a:pt x="594646" y="0"/>
                </a:cubicBezTo>
                <a:cubicBezTo>
                  <a:pt x="934740" y="19965"/>
                  <a:pt x="1165327" y="149467"/>
                  <a:pt x="1189292" y="334994"/>
                </a:cubicBezTo>
                <a:cubicBezTo>
                  <a:pt x="1273345" y="532195"/>
                  <a:pt x="840938" y="632510"/>
                  <a:pt x="594646" y="669988"/>
                </a:cubicBezTo>
                <a:cubicBezTo>
                  <a:pt x="259861" y="671889"/>
                  <a:pt x="5794" y="512152"/>
                  <a:pt x="0" y="334994"/>
                </a:cubicBezTo>
                <a:close/>
              </a:path>
              <a:path w="1189292" h="669987" stroke="0" extrusionOk="0">
                <a:moveTo>
                  <a:pt x="0" y="334994"/>
                </a:moveTo>
                <a:cubicBezTo>
                  <a:pt x="-13782" y="174162"/>
                  <a:pt x="199170" y="-27693"/>
                  <a:pt x="594646" y="0"/>
                </a:cubicBezTo>
                <a:cubicBezTo>
                  <a:pt x="959632" y="-5399"/>
                  <a:pt x="1164911" y="194387"/>
                  <a:pt x="1189292" y="334994"/>
                </a:cubicBezTo>
                <a:cubicBezTo>
                  <a:pt x="1119363" y="543378"/>
                  <a:pt x="900575" y="696576"/>
                  <a:pt x="594646" y="669988"/>
                </a:cubicBezTo>
                <a:cubicBezTo>
                  <a:pt x="292010" y="653306"/>
                  <a:pt x="-24897" y="525717"/>
                  <a:pt x="0" y="334994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111111"/>
                </a:solidFill>
                <a:latin typeface="Roboto" panose="02000000000000000000" pitchFamily="2" charset="0"/>
              </a:rPr>
              <a:t>Molting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AA62698-0920-F8BC-E47A-3DB0A74543C4}"/>
              </a:ext>
            </a:extLst>
          </p:cNvPr>
          <p:cNvSpPr/>
          <p:nvPr/>
        </p:nvSpPr>
        <p:spPr>
          <a:xfrm>
            <a:off x="1092034" y="2862806"/>
            <a:ext cx="1189292" cy="729026"/>
          </a:xfrm>
          <a:custGeom>
            <a:avLst/>
            <a:gdLst>
              <a:gd name="connsiteX0" fmla="*/ 0 w 1189292"/>
              <a:gd name="connsiteY0" fmla="*/ 364513 h 729026"/>
              <a:gd name="connsiteX1" fmla="*/ 594646 w 1189292"/>
              <a:gd name="connsiteY1" fmla="*/ 0 h 729026"/>
              <a:gd name="connsiteX2" fmla="*/ 1189292 w 1189292"/>
              <a:gd name="connsiteY2" fmla="*/ 364513 h 729026"/>
              <a:gd name="connsiteX3" fmla="*/ 594646 w 1189292"/>
              <a:gd name="connsiteY3" fmla="*/ 729026 h 729026"/>
              <a:gd name="connsiteX4" fmla="*/ 0 w 1189292"/>
              <a:gd name="connsiteY4" fmla="*/ 364513 h 72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292" h="729026" fill="none" extrusionOk="0">
                <a:moveTo>
                  <a:pt x="0" y="364513"/>
                </a:moveTo>
                <a:cubicBezTo>
                  <a:pt x="9861" y="153826"/>
                  <a:pt x="277001" y="711"/>
                  <a:pt x="594646" y="0"/>
                </a:cubicBezTo>
                <a:cubicBezTo>
                  <a:pt x="926543" y="5954"/>
                  <a:pt x="1136222" y="162058"/>
                  <a:pt x="1189292" y="364513"/>
                </a:cubicBezTo>
                <a:cubicBezTo>
                  <a:pt x="1279419" y="578898"/>
                  <a:pt x="849898" y="695637"/>
                  <a:pt x="594646" y="729026"/>
                </a:cubicBezTo>
                <a:cubicBezTo>
                  <a:pt x="214409" y="744490"/>
                  <a:pt x="14431" y="546265"/>
                  <a:pt x="0" y="364513"/>
                </a:cubicBezTo>
                <a:close/>
              </a:path>
              <a:path w="1189292" h="729026" stroke="0" extrusionOk="0">
                <a:moveTo>
                  <a:pt x="0" y="364513"/>
                </a:moveTo>
                <a:cubicBezTo>
                  <a:pt x="-8340" y="177829"/>
                  <a:pt x="202210" y="-26437"/>
                  <a:pt x="594646" y="0"/>
                </a:cubicBezTo>
                <a:cubicBezTo>
                  <a:pt x="953940" y="-4559"/>
                  <a:pt x="1173650" y="191687"/>
                  <a:pt x="1189292" y="364513"/>
                </a:cubicBezTo>
                <a:cubicBezTo>
                  <a:pt x="1141517" y="581796"/>
                  <a:pt x="898877" y="757622"/>
                  <a:pt x="594646" y="729026"/>
                </a:cubicBezTo>
                <a:cubicBezTo>
                  <a:pt x="284199" y="717399"/>
                  <a:pt x="-40910" y="575212"/>
                  <a:pt x="0" y="364513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111111"/>
                </a:solidFill>
                <a:latin typeface="Roboto" panose="02000000000000000000" pitchFamily="2" charset="0"/>
              </a:rPr>
              <a:t>Insidious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C1AC434-10D4-96AE-EA6B-F44043895459}"/>
              </a:ext>
            </a:extLst>
          </p:cNvPr>
          <p:cNvSpPr/>
          <p:nvPr/>
        </p:nvSpPr>
        <p:spPr>
          <a:xfrm>
            <a:off x="520977" y="2713426"/>
            <a:ext cx="867537" cy="576260"/>
          </a:xfrm>
          <a:custGeom>
            <a:avLst/>
            <a:gdLst>
              <a:gd name="connsiteX0" fmla="*/ 0 w 867537"/>
              <a:gd name="connsiteY0" fmla="*/ 288130 h 576260"/>
              <a:gd name="connsiteX1" fmla="*/ 433769 w 867537"/>
              <a:gd name="connsiteY1" fmla="*/ 0 h 576260"/>
              <a:gd name="connsiteX2" fmla="*/ 867538 w 867537"/>
              <a:gd name="connsiteY2" fmla="*/ 288130 h 576260"/>
              <a:gd name="connsiteX3" fmla="*/ 433769 w 867537"/>
              <a:gd name="connsiteY3" fmla="*/ 576260 h 576260"/>
              <a:gd name="connsiteX4" fmla="*/ 0 w 867537"/>
              <a:gd name="connsiteY4" fmla="*/ 288130 h 57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537" h="576260" fill="none" extrusionOk="0">
                <a:moveTo>
                  <a:pt x="0" y="288130"/>
                </a:moveTo>
                <a:cubicBezTo>
                  <a:pt x="16662" y="113164"/>
                  <a:pt x="200415" y="410"/>
                  <a:pt x="433769" y="0"/>
                </a:cubicBezTo>
                <a:cubicBezTo>
                  <a:pt x="678869" y="9463"/>
                  <a:pt x="839266" y="128393"/>
                  <a:pt x="867538" y="288130"/>
                </a:cubicBezTo>
                <a:cubicBezTo>
                  <a:pt x="907450" y="453048"/>
                  <a:pt x="659494" y="569944"/>
                  <a:pt x="433769" y="576260"/>
                </a:cubicBezTo>
                <a:cubicBezTo>
                  <a:pt x="173899" y="582319"/>
                  <a:pt x="4316" y="441409"/>
                  <a:pt x="0" y="288130"/>
                </a:cubicBezTo>
                <a:close/>
              </a:path>
              <a:path w="867537" h="576260" stroke="0" extrusionOk="0">
                <a:moveTo>
                  <a:pt x="0" y="288130"/>
                </a:moveTo>
                <a:cubicBezTo>
                  <a:pt x="-29648" y="181016"/>
                  <a:pt x="160137" y="-14068"/>
                  <a:pt x="433769" y="0"/>
                </a:cubicBezTo>
                <a:cubicBezTo>
                  <a:pt x="699698" y="-3892"/>
                  <a:pt x="856204" y="149642"/>
                  <a:pt x="867538" y="288130"/>
                </a:cubicBezTo>
                <a:cubicBezTo>
                  <a:pt x="836917" y="457494"/>
                  <a:pt x="657539" y="594937"/>
                  <a:pt x="433769" y="576260"/>
                </a:cubicBezTo>
                <a:cubicBezTo>
                  <a:pt x="217651" y="561087"/>
                  <a:pt x="-13633" y="450387"/>
                  <a:pt x="0" y="288130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111111"/>
                </a:solidFill>
                <a:latin typeface="Roboto" panose="02000000000000000000" pitchFamily="2" charset="0"/>
              </a:rPr>
              <a:t>……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57DC26B-B49F-B860-4640-77B7E8618ADB}"/>
              </a:ext>
            </a:extLst>
          </p:cNvPr>
          <p:cNvSpPr/>
          <p:nvPr/>
        </p:nvSpPr>
        <p:spPr>
          <a:xfrm>
            <a:off x="393349" y="3554730"/>
            <a:ext cx="698216" cy="1120140"/>
          </a:xfrm>
          <a:custGeom>
            <a:avLst/>
            <a:gdLst>
              <a:gd name="connsiteX0" fmla="*/ 930955 w 930955"/>
              <a:gd name="connsiteY0" fmla="*/ 0 h 1493520"/>
              <a:gd name="connsiteX1" fmla="*/ 862375 w 930955"/>
              <a:gd name="connsiteY1" fmla="*/ 243840 h 1493520"/>
              <a:gd name="connsiteX2" fmla="*/ 580435 w 930955"/>
              <a:gd name="connsiteY2" fmla="*/ 640080 h 1493520"/>
              <a:gd name="connsiteX3" fmla="*/ 420415 w 930955"/>
              <a:gd name="connsiteY3" fmla="*/ 723900 h 1493520"/>
              <a:gd name="connsiteX4" fmla="*/ 245155 w 930955"/>
              <a:gd name="connsiteY4" fmla="*/ 678180 h 1493520"/>
              <a:gd name="connsiteX5" fmla="*/ 222295 w 930955"/>
              <a:gd name="connsiteY5" fmla="*/ 624840 h 1493520"/>
              <a:gd name="connsiteX6" fmla="*/ 268015 w 930955"/>
              <a:gd name="connsiteY6" fmla="*/ 449580 h 1493520"/>
              <a:gd name="connsiteX7" fmla="*/ 290875 w 930955"/>
              <a:gd name="connsiteY7" fmla="*/ 434340 h 1493520"/>
              <a:gd name="connsiteX8" fmla="*/ 351835 w 930955"/>
              <a:gd name="connsiteY8" fmla="*/ 426720 h 1493520"/>
              <a:gd name="connsiteX9" fmla="*/ 488995 w 930955"/>
              <a:gd name="connsiteY9" fmla="*/ 510540 h 1493520"/>
              <a:gd name="connsiteX10" fmla="*/ 504235 w 930955"/>
              <a:gd name="connsiteY10" fmla="*/ 571500 h 1493520"/>
              <a:gd name="connsiteX11" fmla="*/ 496615 w 930955"/>
              <a:gd name="connsiteY11" fmla="*/ 754380 h 1493520"/>
              <a:gd name="connsiteX12" fmla="*/ 321355 w 930955"/>
              <a:gd name="connsiteY12" fmla="*/ 975360 h 1493520"/>
              <a:gd name="connsiteX13" fmla="*/ 146095 w 930955"/>
              <a:gd name="connsiteY13" fmla="*/ 1074420 h 1493520"/>
              <a:gd name="connsiteX14" fmla="*/ 69895 w 930955"/>
              <a:gd name="connsiteY14" fmla="*/ 1127760 h 1493520"/>
              <a:gd name="connsiteX15" fmla="*/ 24175 w 930955"/>
              <a:gd name="connsiteY15" fmla="*/ 1196340 h 1493520"/>
              <a:gd name="connsiteX16" fmla="*/ 16555 w 930955"/>
              <a:gd name="connsiteY16" fmla="*/ 1424940 h 1493520"/>
              <a:gd name="connsiteX17" fmla="*/ 54655 w 930955"/>
              <a:gd name="connsiteY17" fmla="*/ 1463040 h 1493520"/>
              <a:gd name="connsiteX18" fmla="*/ 138475 w 930955"/>
              <a:gd name="connsiteY18" fmla="*/ 1493520 h 1493520"/>
              <a:gd name="connsiteX19" fmla="*/ 222295 w 930955"/>
              <a:gd name="connsiteY19" fmla="*/ 1478280 h 1493520"/>
              <a:gd name="connsiteX20" fmla="*/ 321355 w 930955"/>
              <a:gd name="connsiteY20" fmla="*/ 1463040 h 1493520"/>
              <a:gd name="connsiteX21" fmla="*/ 374695 w 930955"/>
              <a:gd name="connsiteY21" fmla="*/ 1447800 h 1493520"/>
              <a:gd name="connsiteX22" fmla="*/ 412795 w 930955"/>
              <a:gd name="connsiteY22" fmla="*/ 1440180 h 1493520"/>
              <a:gd name="connsiteX23" fmla="*/ 511855 w 930955"/>
              <a:gd name="connsiteY23" fmla="*/ 1455420 h 1493520"/>
              <a:gd name="connsiteX24" fmla="*/ 580435 w 930955"/>
              <a:gd name="connsiteY24" fmla="*/ 147828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30955" h="1493520">
                <a:moveTo>
                  <a:pt x="930955" y="0"/>
                </a:moveTo>
                <a:cubicBezTo>
                  <a:pt x="908095" y="81280"/>
                  <a:pt x="894232" y="165647"/>
                  <a:pt x="862375" y="243840"/>
                </a:cubicBezTo>
                <a:cubicBezTo>
                  <a:pt x="819740" y="348490"/>
                  <a:pt x="644394" y="581806"/>
                  <a:pt x="580435" y="640080"/>
                </a:cubicBezTo>
                <a:cubicBezTo>
                  <a:pt x="535925" y="680634"/>
                  <a:pt x="473755" y="695960"/>
                  <a:pt x="420415" y="723900"/>
                </a:cubicBezTo>
                <a:cubicBezTo>
                  <a:pt x="361995" y="708660"/>
                  <a:pt x="299156" y="705181"/>
                  <a:pt x="245155" y="678180"/>
                </a:cubicBezTo>
                <a:cubicBezTo>
                  <a:pt x="227853" y="669529"/>
                  <a:pt x="220370" y="644088"/>
                  <a:pt x="222295" y="624840"/>
                </a:cubicBezTo>
                <a:cubicBezTo>
                  <a:pt x="228303" y="564765"/>
                  <a:pt x="247565" y="506386"/>
                  <a:pt x="268015" y="449580"/>
                </a:cubicBezTo>
                <a:cubicBezTo>
                  <a:pt x="271117" y="440963"/>
                  <a:pt x="282040" y="436750"/>
                  <a:pt x="290875" y="434340"/>
                </a:cubicBezTo>
                <a:cubicBezTo>
                  <a:pt x="310632" y="428952"/>
                  <a:pt x="331515" y="429260"/>
                  <a:pt x="351835" y="426720"/>
                </a:cubicBezTo>
                <a:cubicBezTo>
                  <a:pt x="363283" y="432444"/>
                  <a:pt x="469464" y="471478"/>
                  <a:pt x="488995" y="510540"/>
                </a:cubicBezTo>
                <a:cubicBezTo>
                  <a:pt x="498362" y="529274"/>
                  <a:pt x="499155" y="551180"/>
                  <a:pt x="504235" y="571500"/>
                </a:cubicBezTo>
                <a:cubicBezTo>
                  <a:pt x="501695" y="632460"/>
                  <a:pt x="517368" y="697005"/>
                  <a:pt x="496615" y="754380"/>
                </a:cubicBezTo>
                <a:cubicBezTo>
                  <a:pt x="479833" y="800777"/>
                  <a:pt x="389731" y="932055"/>
                  <a:pt x="321355" y="975360"/>
                </a:cubicBezTo>
                <a:cubicBezTo>
                  <a:pt x="264663" y="1011265"/>
                  <a:pt x="201070" y="1035937"/>
                  <a:pt x="146095" y="1074420"/>
                </a:cubicBezTo>
                <a:lnTo>
                  <a:pt x="69895" y="1127760"/>
                </a:lnTo>
                <a:cubicBezTo>
                  <a:pt x="54655" y="1150620"/>
                  <a:pt x="34998" y="1171087"/>
                  <a:pt x="24175" y="1196340"/>
                </a:cubicBezTo>
                <a:cubicBezTo>
                  <a:pt x="-6937" y="1268934"/>
                  <a:pt x="-6408" y="1349490"/>
                  <a:pt x="16555" y="1424940"/>
                </a:cubicBezTo>
                <a:cubicBezTo>
                  <a:pt x="21784" y="1442122"/>
                  <a:pt x="40130" y="1452476"/>
                  <a:pt x="54655" y="1463040"/>
                </a:cubicBezTo>
                <a:cubicBezTo>
                  <a:pt x="87259" y="1486752"/>
                  <a:pt x="102442" y="1486313"/>
                  <a:pt x="138475" y="1493520"/>
                </a:cubicBezTo>
                <a:lnTo>
                  <a:pt x="222295" y="1478280"/>
                </a:lnTo>
                <a:cubicBezTo>
                  <a:pt x="255249" y="1472788"/>
                  <a:pt x="288455" y="1468846"/>
                  <a:pt x="321355" y="1463040"/>
                </a:cubicBezTo>
                <a:cubicBezTo>
                  <a:pt x="369816" y="1454488"/>
                  <a:pt x="334085" y="1457952"/>
                  <a:pt x="374695" y="1447800"/>
                </a:cubicBezTo>
                <a:cubicBezTo>
                  <a:pt x="387260" y="1444659"/>
                  <a:pt x="400095" y="1442720"/>
                  <a:pt x="412795" y="1440180"/>
                </a:cubicBezTo>
                <a:cubicBezTo>
                  <a:pt x="445815" y="1445260"/>
                  <a:pt x="479444" y="1447317"/>
                  <a:pt x="511855" y="1455420"/>
                </a:cubicBezTo>
                <a:cubicBezTo>
                  <a:pt x="611299" y="1480281"/>
                  <a:pt x="534970" y="1478280"/>
                  <a:pt x="580435" y="14782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28" name="图片 27" descr="图片包含 动物, 黑暗, 猫, 灯光&#10;&#10;描述已自动生成">
            <a:extLst>
              <a:ext uri="{FF2B5EF4-FFF2-40B4-BE49-F238E27FC236}">
                <a16:creationId xmlns:a16="http://schemas.microsoft.com/office/drawing/2014/main" id="{FE571B80-3CC4-EBE9-7330-E8F8F4F450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84490">
            <a:off x="94369" y="2790434"/>
            <a:ext cx="2588290" cy="2872238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9B44F1C0-A4F7-333E-7F37-0757E7F0378F}"/>
              </a:ext>
            </a:extLst>
          </p:cNvPr>
          <p:cNvSpPr/>
          <p:nvPr/>
        </p:nvSpPr>
        <p:spPr>
          <a:xfrm>
            <a:off x="1719215" y="4572605"/>
            <a:ext cx="1124222" cy="525080"/>
          </a:xfrm>
          <a:custGeom>
            <a:avLst/>
            <a:gdLst>
              <a:gd name="connsiteX0" fmla="*/ 0 w 1124222"/>
              <a:gd name="connsiteY0" fmla="*/ 262540 h 525080"/>
              <a:gd name="connsiteX1" fmla="*/ 562111 w 1124222"/>
              <a:gd name="connsiteY1" fmla="*/ 0 h 525080"/>
              <a:gd name="connsiteX2" fmla="*/ 1124222 w 1124222"/>
              <a:gd name="connsiteY2" fmla="*/ 262540 h 525080"/>
              <a:gd name="connsiteX3" fmla="*/ 562111 w 1124222"/>
              <a:gd name="connsiteY3" fmla="*/ 525080 h 525080"/>
              <a:gd name="connsiteX4" fmla="*/ 0 w 1124222"/>
              <a:gd name="connsiteY4" fmla="*/ 262540 h 52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22" h="525080" fill="none" extrusionOk="0">
                <a:moveTo>
                  <a:pt x="0" y="262540"/>
                </a:moveTo>
                <a:cubicBezTo>
                  <a:pt x="39226" y="80261"/>
                  <a:pt x="291921" y="2656"/>
                  <a:pt x="562111" y="0"/>
                </a:cubicBezTo>
                <a:cubicBezTo>
                  <a:pt x="894224" y="37037"/>
                  <a:pt x="1119716" y="117446"/>
                  <a:pt x="1124222" y="262540"/>
                </a:cubicBezTo>
                <a:cubicBezTo>
                  <a:pt x="1192960" y="417505"/>
                  <a:pt x="808937" y="496046"/>
                  <a:pt x="562111" y="525080"/>
                </a:cubicBezTo>
                <a:cubicBezTo>
                  <a:pt x="214488" y="536174"/>
                  <a:pt x="20017" y="380401"/>
                  <a:pt x="0" y="262540"/>
                </a:cubicBezTo>
                <a:close/>
              </a:path>
              <a:path w="1124222" h="525080" stroke="0" extrusionOk="0">
                <a:moveTo>
                  <a:pt x="0" y="262540"/>
                </a:moveTo>
                <a:cubicBezTo>
                  <a:pt x="-16424" y="146358"/>
                  <a:pt x="213204" y="-15882"/>
                  <a:pt x="562111" y="0"/>
                </a:cubicBezTo>
                <a:cubicBezTo>
                  <a:pt x="913872" y="-6099"/>
                  <a:pt x="1109925" y="143583"/>
                  <a:pt x="1124222" y="262540"/>
                </a:cubicBezTo>
                <a:cubicBezTo>
                  <a:pt x="1104248" y="414213"/>
                  <a:pt x="866249" y="532538"/>
                  <a:pt x="562111" y="525080"/>
                </a:cubicBezTo>
                <a:cubicBezTo>
                  <a:pt x="273936" y="510668"/>
                  <a:pt x="-33352" y="415188"/>
                  <a:pt x="0" y="262540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111111"/>
                </a:solidFill>
                <a:latin typeface="Roboto" panose="02000000000000000000" pitchFamily="2" charset="0"/>
              </a:rPr>
              <a:t>Molting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EF7E6E7-AEFF-5B6C-16D2-6F46DA5CA97B}"/>
              </a:ext>
            </a:extLst>
          </p:cNvPr>
          <p:cNvSpPr txBox="1"/>
          <p:nvPr/>
        </p:nvSpPr>
        <p:spPr>
          <a:xfrm>
            <a:off x="4136239" y="1893560"/>
            <a:ext cx="40552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dirty="0"/>
              <a:t>Renewal</a:t>
            </a:r>
            <a:endParaRPr lang="zh-CN" altLang="en-US" sz="6600" b="1" i="1" dirty="0"/>
          </a:p>
        </p:txBody>
      </p:sp>
      <p:pic>
        <p:nvPicPr>
          <p:cNvPr id="36" name="图片 35" descr="形状&#10;&#10;低可信度描述已自动生成">
            <a:extLst>
              <a:ext uri="{FF2B5EF4-FFF2-40B4-BE49-F238E27FC236}">
                <a16:creationId xmlns:a16="http://schemas.microsoft.com/office/drawing/2014/main" id="{2BCBB543-8555-FD22-824B-A07897921E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0360" y="2017095"/>
            <a:ext cx="1401829" cy="1334347"/>
          </a:xfrm>
          <a:prstGeom prst="rect">
            <a:avLst/>
          </a:prstGeom>
        </p:spPr>
      </p:pic>
      <p:pic>
        <p:nvPicPr>
          <p:cNvPr id="37" name="图片 36" descr="形状&#10;&#10;低可信度描述已自动生成">
            <a:extLst>
              <a:ext uri="{FF2B5EF4-FFF2-40B4-BE49-F238E27FC236}">
                <a16:creationId xmlns:a16="http://schemas.microsoft.com/office/drawing/2014/main" id="{BD95C9EB-5631-D54D-6D7F-417C56999D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2189" y="1749581"/>
            <a:ext cx="3635637" cy="1483667"/>
          </a:xfrm>
          <a:prstGeom prst="rect">
            <a:avLst/>
          </a:prstGeom>
        </p:spPr>
      </p:pic>
      <p:pic>
        <p:nvPicPr>
          <p:cNvPr id="43" name="图片 42" descr="卡通人物&#10;&#10;低可信度描述已自动生成">
            <a:extLst>
              <a:ext uri="{FF2B5EF4-FFF2-40B4-BE49-F238E27FC236}">
                <a16:creationId xmlns:a16="http://schemas.microsoft.com/office/drawing/2014/main" id="{136F913E-EBC1-374C-B003-DDD0E079D25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491" y="5352"/>
            <a:ext cx="3635637" cy="5141830"/>
          </a:xfrm>
          <a:prstGeom prst="rect">
            <a:avLst/>
          </a:prstGeom>
        </p:spPr>
      </p:pic>
      <p:pic>
        <p:nvPicPr>
          <p:cNvPr id="51" name="图片 50" descr="一些文字和图案&#10;&#10;中度可信度描述已自动生成">
            <a:extLst>
              <a:ext uri="{FF2B5EF4-FFF2-40B4-BE49-F238E27FC236}">
                <a16:creationId xmlns:a16="http://schemas.microsoft.com/office/drawing/2014/main" id="{7B677EA9-2942-E301-E246-6448022E0D2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795" y="5352"/>
            <a:ext cx="3636818" cy="5143500"/>
          </a:xfrm>
          <a:prstGeom prst="rect">
            <a:avLst/>
          </a:prstGeom>
        </p:spPr>
      </p:pic>
      <p:pic>
        <p:nvPicPr>
          <p:cNvPr id="53" name="图片 52" descr="卡通人物&#10;&#10;低可信度描述已自动生成">
            <a:extLst>
              <a:ext uri="{FF2B5EF4-FFF2-40B4-BE49-F238E27FC236}">
                <a16:creationId xmlns:a16="http://schemas.microsoft.com/office/drawing/2014/main" id="{72B28CDE-DED1-D008-B7E9-63E7CBFB949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275" y="5352"/>
            <a:ext cx="3636818" cy="5143500"/>
          </a:xfrm>
          <a:prstGeom prst="rect">
            <a:avLst/>
          </a:prstGeom>
        </p:spPr>
      </p:pic>
      <p:pic>
        <p:nvPicPr>
          <p:cNvPr id="55" name="图片 54" descr="建筑的标志&#10;&#10;低可信度描述已自动生成">
            <a:extLst>
              <a:ext uri="{FF2B5EF4-FFF2-40B4-BE49-F238E27FC236}">
                <a16:creationId xmlns:a16="http://schemas.microsoft.com/office/drawing/2014/main" id="{4FB1546F-3D26-FF66-1B33-26ECC7FE457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952" y="5352"/>
            <a:ext cx="36368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描述已自动生成">
            <a:extLst>
              <a:ext uri="{FF2B5EF4-FFF2-40B4-BE49-F238E27FC236}">
                <a16:creationId xmlns:a16="http://schemas.microsoft.com/office/drawing/2014/main" id="{1133EA4C-6D97-7DC2-B782-F2D2A1226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D825BB-C8C1-5559-B7BE-9B64508815E0}"/>
              </a:ext>
            </a:extLst>
          </p:cNvPr>
          <p:cNvSpPr txBox="1"/>
          <p:nvPr/>
        </p:nvSpPr>
        <p:spPr>
          <a:xfrm>
            <a:off x="266700" y="213360"/>
            <a:ext cx="73901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/>
              <a:t>Visual design concepts——Main poster</a:t>
            </a:r>
            <a:endParaRPr lang="zh-CN" altLang="en-US" sz="3000" b="1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CF89AB7A-DCED-CA32-EFD2-1B8448B85C8F}"/>
              </a:ext>
            </a:extLst>
          </p:cNvPr>
          <p:cNvCxnSpPr/>
          <p:nvPr/>
        </p:nvCxnSpPr>
        <p:spPr>
          <a:xfrm>
            <a:off x="365760" y="744275"/>
            <a:ext cx="838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花瓶里插满了鲜花">
            <a:extLst>
              <a:ext uri="{FF2B5EF4-FFF2-40B4-BE49-F238E27FC236}">
                <a16:creationId xmlns:a16="http://schemas.microsoft.com/office/drawing/2014/main" id="{64EBCED6-1657-F208-2C36-F586652BB6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" y="952509"/>
            <a:ext cx="5672517" cy="14366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89084A-C18A-A901-82A7-D4AEA83E37D7}"/>
              </a:ext>
            </a:extLst>
          </p:cNvPr>
          <p:cNvSpPr txBox="1"/>
          <p:nvPr/>
        </p:nvSpPr>
        <p:spPr>
          <a:xfrm>
            <a:off x="5995255" y="885579"/>
            <a:ext cx="1223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9DEB71-A5E9-AC56-A6A2-D5F330523D88}"/>
              </a:ext>
            </a:extLst>
          </p:cNvPr>
          <p:cNvSpPr txBox="1"/>
          <p:nvPr/>
        </p:nvSpPr>
        <p:spPr>
          <a:xfrm>
            <a:off x="5969998" y="1778927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D0D0D"/>
                </a:solidFill>
                <a:latin typeface="+mn-lt"/>
              </a:rPr>
              <a:t>Natural ingredients</a:t>
            </a:r>
            <a:endParaRPr lang="zh-CN" altLang="en-US" sz="2000" dirty="0">
              <a:latin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E4CDF2-D5A6-5CA3-B409-F52F55022DED}"/>
              </a:ext>
            </a:extLst>
          </p:cNvPr>
          <p:cNvSpPr/>
          <p:nvPr/>
        </p:nvSpPr>
        <p:spPr>
          <a:xfrm>
            <a:off x="2103120" y="2496776"/>
            <a:ext cx="4690110" cy="772612"/>
          </a:xfrm>
          <a:custGeom>
            <a:avLst/>
            <a:gdLst>
              <a:gd name="connsiteX0" fmla="*/ 0 w 4690110"/>
              <a:gd name="connsiteY0" fmla="*/ 0 h 772612"/>
              <a:gd name="connsiteX1" fmla="*/ 680066 w 4690110"/>
              <a:gd name="connsiteY1" fmla="*/ 0 h 772612"/>
              <a:gd name="connsiteX2" fmla="*/ 1125626 w 4690110"/>
              <a:gd name="connsiteY2" fmla="*/ 0 h 772612"/>
              <a:gd name="connsiteX3" fmla="*/ 1758791 w 4690110"/>
              <a:gd name="connsiteY3" fmla="*/ 0 h 772612"/>
              <a:gd name="connsiteX4" fmla="*/ 2298154 w 4690110"/>
              <a:gd name="connsiteY4" fmla="*/ 0 h 772612"/>
              <a:gd name="connsiteX5" fmla="*/ 2790615 w 4690110"/>
              <a:gd name="connsiteY5" fmla="*/ 0 h 772612"/>
              <a:gd name="connsiteX6" fmla="*/ 3329978 w 4690110"/>
              <a:gd name="connsiteY6" fmla="*/ 0 h 772612"/>
              <a:gd name="connsiteX7" fmla="*/ 4010044 w 4690110"/>
              <a:gd name="connsiteY7" fmla="*/ 0 h 772612"/>
              <a:gd name="connsiteX8" fmla="*/ 4690110 w 4690110"/>
              <a:gd name="connsiteY8" fmla="*/ 0 h 772612"/>
              <a:gd name="connsiteX9" fmla="*/ 4690110 w 4690110"/>
              <a:gd name="connsiteY9" fmla="*/ 378580 h 772612"/>
              <a:gd name="connsiteX10" fmla="*/ 4690110 w 4690110"/>
              <a:gd name="connsiteY10" fmla="*/ 772612 h 772612"/>
              <a:gd name="connsiteX11" fmla="*/ 4197648 w 4690110"/>
              <a:gd name="connsiteY11" fmla="*/ 772612 h 772612"/>
              <a:gd name="connsiteX12" fmla="*/ 3658286 w 4690110"/>
              <a:gd name="connsiteY12" fmla="*/ 772612 h 772612"/>
              <a:gd name="connsiteX13" fmla="*/ 3025121 w 4690110"/>
              <a:gd name="connsiteY13" fmla="*/ 772612 h 772612"/>
              <a:gd name="connsiteX14" fmla="*/ 2485758 w 4690110"/>
              <a:gd name="connsiteY14" fmla="*/ 772612 h 772612"/>
              <a:gd name="connsiteX15" fmla="*/ 1993297 w 4690110"/>
              <a:gd name="connsiteY15" fmla="*/ 772612 h 772612"/>
              <a:gd name="connsiteX16" fmla="*/ 1547736 w 4690110"/>
              <a:gd name="connsiteY16" fmla="*/ 772612 h 772612"/>
              <a:gd name="connsiteX17" fmla="*/ 1102176 w 4690110"/>
              <a:gd name="connsiteY17" fmla="*/ 772612 h 772612"/>
              <a:gd name="connsiteX18" fmla="*/ 0 w 4690110"/>
              <a:gd name="connsiteY18" fmla="*/ 772612 h 772612"/>
              <a:gd name="connsiteX19" fmla="*/ 0 w 4690110"/>
              <a:gd name="connsiteY19" fmla="*/ 378580 h 772612"/>
              <a:gd name="connsiteX20" fmla="*/ 0 w 4690110"/>
              <a:gd name="connsiteY20" fmla="*/ 0 h 77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0110" h="772612" extrusionOk="0">
                <a:moveTo>
                  <a:pt x="0" y="0"/>
                </a:moveTo>
                <a:cubicBezTo>
                  <a:pt x="296177" y="-51788"/>
                  <a:pt x="366355" y="33646"/>
                  <a:pt x="680066" y="0"/>
                </a:cubicBezTo>
                <a:cubicBezTo>
                  <a:pt x="993777" y="-33646"/>
                  <a:pt x="970735" y="21480"/>
                  <a:pt x="1125626" y="0"/>
                </a:cubicBezTo>
                <a:cubicBezTo>
                  <a:pt x="1280517" y="-21480"/>
                  <a:pt x="1563042" y="54826"/>
                  <a:pt x="1758791" y="0"/>
                </a:cubicBezTo>
                <a:cubicBezTo>
                  <a:pt x="1954541" y="-54826"/>
                  <a:pt x="2082788" y="17345"/>
                  <a:pt x="2298154" y="0"/>
                </a:cubicBezTo>
                <a:cubicBezTo>
                  <a:pt x="2513520" y="-17345"/>
                  <a:pt x="2666091" y="35683"/>
                  <a:pt x="2790615" y="0"/>
                </a:cubicBezTo>
                <a:cubicBezTo>
                  <a:pt x="2915139" y="-35683"/>
                  <a:pt x="3198496" y="47203"/>
                  <a:pt x="3329978" y="0"/>
                </a:cubicBezTo>
                <a:cubicBezTo>
                  <a:pt x="3461460" y="-47203"/>
                  <a:pt x="3843052" y="59840"/>
                  <a:pt x="4010044" y="0"/>
                </a:cubicBezTo>
                <a:cubicBezTo>
                  <a:pt x="4177036" y="-59840"/>
                  <a:pt x="4355427" y="37263"/>
                  <a:pt x="4690110" y="0"/>
                </a:cubicBezTo>
                <a:cubicBezTo>
                  <a:pt x="4712517" y="102997"/>
                  <a:pt x="4666118" y="237577"/>
                  <a:pt x="4690110" y="378580"/>
                </a:cubicBezTo>
                <a:cubicBezTo>
                  <a:pt x="4714102" y="519583"/>
                  <a:pt x="4654632" y="681495"/>
                  <a:pt x="4690110" y="772612"/>
                </a:cubicBezTo>
                <a:cubicBezTo>
                  <a:pt x="4479475" y="801245"/>
                  <a:pt x="4410214" y="722482"/>
                  <a:pt x="4197648" y="772612"/>
                </a:cubicBezTo>
                <a:cubicBezTo>
                  <a:pt x="3985082" y="822742"/>
                  <a:pt x="3892024" y="767130"/>
                  <a:pt x="3658286" y="772612"/>
                </a:cubicBezTo>
                <a:cubicBezTo>
                  <a:pt x="3424548" y="778094"/>
                  <a:pt x="3251266" y="772232"/>
                  <a:pt x="3025121" y="772612"/>
                </a:cubicBezTo>
                <a:cubicBezTo>
                  <a:pt x="2798977" y="772992"/>
                  <a:pt x="2627369" y="728366"/>
                  <a:pt x="2485758" y="772612"/>
                </a:cubicBezTo>
                <a:cubicBezTo>
                  <a:pt x="2344147" y="816858"/>
                  <a:pt x="2172500" y="762642"/>
                  <a:pt x="1993297" y="772612"/>
                </a:cubicBezTo>
                <a:cubicBezTo>
                  <a:pt x="1814094" y="782582"/>
                  <a:pt x="1677004" y="739710"/>
                  <a:pt x="1547736" y="772612"/>
                </a:cubicBezTo>
                <a:cubicBezTo>
                  <a:pt x="1418468" y="805514"/>
                  <a:pt x="1280019" y="723121"/>
                  <a:pt x="1102176" y="772612"/>
                </a:cubicBezTo>
                <a:cubicBezTo>
                  <a:pt x="924333" y="822103"/>
                  <a:pt x="542110" y="709164"/>
                  <a:pt x="0" y="772612"/>
                </a:cubicBezTo>
                <a:cubicBezTo>
                  <a:pt x="-10834" y="672177"/>
                  <a:pt x="28899" y="464737"/>
                  <a:pt x="0" y="378580"/>
                </a:cubicBezTo>
                <a:cubicBezTo>
                  <a:pt x="-28899" y="292423"/>
                  <a:pt x="42596" y="159046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201170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8D2CE6-A6DC-AAA8-5A8E-E87222011E5A}"/>
              </a:ext>
            </a:extLst>
          </p:cNvPr>
          <p:cNvSpPr txBox="1"/>
          <p:nvPr/>
        </p:nvSpPr>
        <p:spPr>
          <a:xfrm>
            <a:off x="3403775" y="2562767"/>
            <a:ext cx="34083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i="1" dirty="0">
                <a:solidFill>
                  <a:srgbClr val="0D0D0D"/>
                </a:solidFill>
                <a:latin typeface="Söhne"/>
              </a:rPr>
              <a:t>: Life. Beauty. Fresh.</a:t>
            </a:r>
            <a:endParaRPr lang="zh-CN" altLang="en-US" sz="3000" b="1" i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C6935A-FB5B-CFD1-21F6-ECEE50810F83}"/>
              </a:ext>
            </a:extLst>
          </p:cNvPr>
          <p:cNvSpPr txBox="1"/>
          <p:nvPr/>
        </p:nvSpPr>
        <p:spPr>
          <a:xfrm>
            <a:off x="5991820" y="147839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D0D0D"/>
                </a:solidFill>
                <a:latin typeface="+mn-lt"/>
                <a:ea typeface="+mj-ea"/>
              </a:rPr>
              <a:t>Nourishing</a:t>
            </a:r>
            <a:endParaRPr lang="zh-CN" altLang="en-US" sz="2000" dirty="0">
              <a:latin typeface="+mn-lt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455966-F9FF-C851-8C2D-1845C6171F8E}"/>
              </a:ext>
            </a:extLst>
          </p:cNvPr>
          <p:cNvSpPr txBox="1"/>
          <p:nvPr/>
        </p:nvSpPr>
        <p:spPr>
          <a:xfrm>
            <a:off x="5991820" y="1186120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0D0D0D"/>
                </a:solidFill>
                <a:latin typeface="+mn-lt"/>
              </a:rPr>
              <a:t>Smooth</a:t>
            </a:r>
          </a:p>
        </p:txBody>
      </p:sp>
      <p:pic>
        <p:nvPicPr>
          <p:cNvPr id="15" name="图片 14" descr="形状&#10;&#10;低可信度描述已自动生成">
            <a:extLst>
              <a:ext uri="{FF2B5EF4-FFF2-40B4-BE49-F238E27FC236}">
                <a16:creationId xmlns:a16="http://schemas.microsoft.com/office/drawing/2014/main" id="{A17E6EA9-D5D4-8FD5-DE8D-EA728E815D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345" y="2238202"/>
            <a:ext cx="1952462" cy="13806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D6B346-A21E-A3F0-DC6F-E7060D461D0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" y="-1"/>
            <a:ext cx="3641357" cy="51425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0FB2C1-EA54-3BB5-233E-AFC5B9C99E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9910" y="1970731"/>
            <a:ext cx="3189507" cy="16481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D2F74B-9E79-2685-6A75-284395E901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97" y="80975"/>
            <a:ext cx="2030733" cy="50038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40CA274-7691-ECFB-4767-8870E2CB187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3264" y="3690084"/>
            <a:ext cx="3213241" cy="139085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58D3885-3BFB-C29D-EE03-6B5E6183236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09"/>
          <a:stretch/>
        </p:blipFill>
        <p:spPr>
          <a:xfrm>
            <a:off x="3749910" y="73354"/>
            <a:ext cx="3206596" cy="18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描述已自动生成">
            <a:extLst>
              <a:ext uri="{FF2B5EF4-FFF2-40B4-BE49-F238E27FC236}">
                <a16:creationId xmlns:a16="http://schemas.microsoft.com/office/drawing/2014/main" id="{1133EA4C-6D97-7DC2-B782-F2D2A1226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4C58F2-DBAC-19C3-9AEE-FD325A58AAE5}"/>
              </a:ext>
            </a:extLst>
          </p:cNvPr>
          <p:cNvSpPr txBox="1"/>
          <p:nvPr/>
        </p:nvSpPr>
        <p:spPr>
          <a:xfrm>
            <a:off x="266700" y="213360"/>
            <a:ext cx="67072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/>
              <a:t>Visual design——Packaging design</a:t>
            </a:r>
            <a:endParaRPr lang="zh-CN" altLang="en-US" sz="30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E492217-DCD7-1EE6-0183-E249F8976D90}"/>
              </a:ext>
            </a:extLst>
          </p:cNvPr>
          <p:cNvCxnSpPr/>
          <p:nvPr/>
        </p:nvCxnSpPr>
        <p:spPr>
          <a:xfrm>
            <a:off x="365760" y="744275"/>
            <a:ext cx="838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墙上挂着一幅画&#10;&#10;低可信度描述已自动生成">
            <a:extLst>
              <a:ext uri="{FF2B5EF4-FFF2-40B4-BE49-F238E27FC236}">
                <a16:creationId xmlns:a16="http://schemas.microsoft.com/office/drawing/2014/main" id="{FCAF171E-6C00-641F-868C-DE75E8EF97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103" y="902477"/>
            <a:ext cx="3740089" cy="1847948"/>
          </a:xfrm>
          <a:prstGeom prst="rect">
            <a:avLst/>
          </a:prstGeom>
        </p:spPr>
      </p:pic>
      <p:pic>
        <p:nvPicPr>
          <p:cNvPr id="13" name="图片 12" descr="图片包含 照片, 桌子, 不同, 游戏机&#10;&#10;描述已自动生成">
            <a:extLst>
              <a:ext uri="{FF2B5EF4-FFF2-40B4-BE49-F238E27FC236}">
                <a16:creationId xmlns:a16="http://schemas.microsoft.com/office/drawing/2014/main" id="{FC7F97B3-6817-8E59-F690-F5F70981D1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4928" y="769450"/>
            <a:ext cx="4421345" cy="4421345"/>
          </a:xfrm>
          <a:prstGeom prst="rect">
            <a:avLst/>
          </a:prstGeom>
        </p:spPr>
      </p:pic>
      <p:pic>
        <p:nvPicPr>
          <p:cNvPr id="15" name="图片 14" descr="黑胶唱片的封面&#10;&#10;低可信度描述已自动生成">
            <a:extLst>
              <a:ext uri="{FF2B5EF4-FFF2-40B4-BE49-F238E27FC236}">
                <a16:creationId xmlns:a16="http://schemas.microsoft.com/office/drawing/2014/main" id="{E161B887-D54A-3457-C6F6-7F18884F35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1" y="2790196"/>
            <a:ext cx="3394787" cy="24005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77C55BF-C048-C563-B898-94FB77EA964B}"/>
              </a:ext>
            </a:extLst>
          </p:cNvPr>
          <p:cNvSpPr txBox="1"/>
          <p:nvPr/>
        </p:nvSpPr>
        <p:spPr>
          <a:xfrm>
            <a:off x="4139687" y="4591729"/>
            <a:ext cx="9492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-Packaging</a:t>
            </a:r>
          </a:p>
          <a:p>
            <a:r>
              <a:rPr lang="en-US" altLang="zh-CN" sz="1050" dirty="0"/>
              <a:t>  Square box</a:t>
            </a:r>
            <a:endParaRPr lang="zh-CN" altLang="en-US" sz="105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CE3C59-871E-18F0-9E85-5899ABCE3BC0}"/>
              </a:ext>
            </a:extLst>
          </p:cNvPr>
          <p:cNvSpPr txBox="1"/>
          <p:nvPr/>
        </p:nvSpPr>
        <p:spPr>
          <a:xfrm>
            <a:off x="4126193" y="2358819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-Packaging</a:t>
            </a:r>
          </a:p>
          <a:p>
            <a:r>
              <a:rPr lang="en-US" altLang="zh-CN" sz="1050" dirty="0"/>
              <a:t>  Bottle</a:t>
            </a:r>
            <a:endParaRPr lang="zh-CN" altLang="en-US" sz="105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062BA4-E342-A432-2E0C-E8AA26C50A9A}"/>
              </a:ext>
            </a:extLst>
          </p:cNvPr>
          <p:cNvSpPr txBox="1"/>
          <p:nvPr/>
        </p:nvSpPr>
        <p:spPr>
          <a:xfrm>
            <a:off x="5512404" y="4510938"/>
            <a:ext cx="12426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-Packaging</a:t>
            </a:r>
          </a:p>
          <a:p>
            <a:r>
              <a:rPr lang="en-US" altLang="zh-CN" sz="1050" dirty="0"/>
              <a:t>  Rectangular box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3203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描述已自动生成">
            <a:extLst>
              <a:ext uri="{FF2B5EF4-FFF2-40B4-BE49-F238E27FC236}">
                <a16:creationId xmlns:a16="http://schemas.microsoft.com/office/drawing/2014/main" id="{1133EA4C-6D97-7DC2-B782-F2D2A1226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4C58F2-DBAC-19C3-9AEE-FD325A58AAE5}"/>
              </a:ext>
            </a:extLst>
          </p:cNvPr>
          <p:cNvSpPr txBox="1"/>
          <p:nvPr/>
        </p:nvSpPr>
        <p:spPr>
          <a:xfrm>
            <a:off x="266701" y="213360"/>
            <a:ext cx="63642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/>
              <a:t>Visual design——Product Display</a:t>
            </a:r>
            <a:endParaRPr lang="zh-CN" altLang="en-US" sz="30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E492217-DCD7-1EE6-0183-E249F8976D90}"/>
              </a:ext>
            </a:extLst>
          </p:cNvPr>
          <p:cNvCxnSpPr/>
          <p:nvPr/>
        </p:nvCxnSpPr>
        <p:spPr>
          <a:xfrm>
            <a:off x="365760" y="744275"/>
            <a:ext cx="838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在盒子里&#10;&#10;中度可信度描述已自动生成">
            <a:extLst>
              <a:ext uri="{FF2B5EF4-FFF2-40B4-BE49-F238E27FC236}">
                <a16:creationId xmlns:a16="http://schemas.microsoft.com/office/drawing/2014/main" id="{A256BDCA-7525-92AB-6F7C-A7D2CF3F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3915" y="725372"/>
            <a:ext cx="3217662" cy="4411827"/>
          </a:xfrm>
          <a:prstGeom prst="rect">
            <a:avLst/>
          </a:prstGeom>
        </p:spPr>
      </p:pic>
      <p:pic>
        <p:nvPicPr>
          <p:cNvPr id="8" name="图片 7" descr="黑胶唱片的封面&#10;&#10;低可信度描述已自动生成">
            <a:extLst>
              <a:ext uri="{FF2B5EF4-FFF2-40B4-BE49-F238E27FC236}">
                <a16:creationId xmlns:a16="http://schemas.microsoft.com/office/drawing/2014/main" id="{066B1170-F97D-1DE6-FBB6-962EAC8A67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60" y="957369"/>
            <a:ext cx="2388871" cy="3972772"/>
          </a:xfrm>
          <a:prstGeom prst="rect">
            <a:avLst/>
          </a:prstGeom>
        </p:spPr>
      </p:pic>
      <p:pic>
        <p:nvPicPr>
          <p:cNvPr id="10" name="图片 9" descr="图片包含 游戏机, 食物, 桌子, 乳液&#10;&#10;描述已自动生成">
            <a:extLst>
              <a:ext uri="{FF2B5EF4-FFF2-40B4-BE49-F238E27FC236}">
                <a16:creationId xmlns:a16="http://schemas.microsoft.com/office/drawing/2014/main" id="{BC1395B4-CF4F-6E7F-1FDD-1DB33F6E73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073" y="513563"/>
            <a:ext cx="2280167" cy="441182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E762932-3499-F93D-4FB3-799BEF40A366}"/>
              </a:ext>
            </a:extLst>
          </p:cNvPr>
          <p:cNvSpPr txBox="1"/>
          <p:nvPr/>
        </p:nvSpPr>
        <p:spPr>
          <a:xfrm>
            <a:off x="5441236" y="4542805"/>
            <a:ext cx="9492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-Packaging</a:t>
            </a:r>
          </a:p>
          <a:p>
            <a:r>
              <a:rPr lang="en-US" altLang="zh-CN" sz="1050" dirty="0"/>
              <a:t>  Square box</a:t>
            </a:r>
            <a:endParaRPr lang="zh-CN" altLang="en-US" sz="105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F01423-5E53-EB47-EB8D-000EAD072E46}"/>
              </a:ext>
            </a:extLst>
          </p:cNvPr>
          <p:cNvSpPr txBox="1"/>
          <p:nvPr/>
        </p:nvSpPr>
        <p:spPr>
          <a:xfrm>
            <a:off x="8093643" y="4694677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-Packaging</a:t>
            </a:r>
          </a:p>
          <a:p>
            <a:r>
              <a:rPr lang="en-US" altLang="zh-CN" sz="1050" dirty="0"/>
              <a:t>  Bottle</a:t>
            </a:r>
            <a:endParaRPr lang="zh-CN" altLang="en-US" sz="105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1B8679-0A34-8158-50D9-609944B82AE3}"/>
              </a:ext>
            </a:extLst>
          </p:cNvPr>
          <p:cNvSpPr txBox="1"/>
          <p:nvPr/>
        </p:nvSpPr>
        <p:spPr>
          <a:xfrm>
            <a:off x="2183581" y="4601449"/>
            <a:ext cx="12426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-Packaging</a:t>
            </a:r>
          </a:p>
          <a:p>
            <a:r>
              <a:rPr lang="en-US" altLang="zh-CN" sz="1050" dirty="0"/>
              <a:t>  Rectangular box</a:t>
            </a:r>
            <a:endParaRPr lang="zh-CN" altLang="en-US" sz="1050" dirty="0"/>
          </a:p>
        </p:txBody>
      </p:sp>
      <p:pic>
        <p:nvPicPr>
          <p:cNvPr id="20" name="图片 19" descr="文本&#10;&#10;低可信度描述已自动生成">
            <a:extLst>
              <a:ext uri="{FF2B5EF4-FFF2-40B4-BE49-F238E27FC236}">
                <a16:creationId xmlns:a16="http://schemas.microsoft.com/office/drawing/2014/main" id="{425CB442-95F8-C6AC-DEE8-890981F7239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77" y="-53051"/>
            <a:ext cx="9162734" cy="523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9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应用程序&#10;&#10;描述已自动生成">
            <a:extLst>
              <a:ext uri="{FF2B5EF4-FFF2-40B4-BE49-F238E27FC236}">
                <a16:creationId xmlns:a16="http://schemas.microsoft.com/office/drawing/2014/main" id="{F927A490-5BB0-5DCF-6C2C-2712C86CFE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880" cy="5143500"/>
          </a:xfrm>
          <a:prstGeom prst="rect">
            <a:avLst/>
          </a:prstGeom>
        </p:spPr>
      </p:pic>
      <p:pic>
        <p:nvPicPr>
          <p:cNvPr id="2" name="206_raw_6E43D912-1EA0-4B6A-9D60-A853AAFF92A5.mp4">
            <a:hlinkClick r:id="" action="ppaction://media"/>
            <a:extLst>
              <a:ext uri="{FF2B5EF4-FFF2-40B4-BE49-F238E27FC236}">
                <a16:creationId xmlns:a16="http://schemas.microsoft.com/office/drawing/2014/main" id="{D9F44392-277E-DBF6-3792-79DE92609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8812" y="4199423"/>
            <a:ext cx="351810" cy="625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96</Words>
  <Application>Microsoft Office PowerPoint</Application>
  <PresentationFormat>On-screen Show (16:9)</PresentationFormat>
  <Paragraphs>41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微软雅黑</vt:lpstr>
      <vt:lpstr>Söhne</vt:lpstr>
      <vt:lpstr>Arial</vt:lpstr>
      <vt:lpstr>Arial Black</vt:lpstr>
      <vt:lpstr>Roboto</vt:lpstr>
      <vt:lpstr>Simple Light</vt:lpstr>
      <vt:lpstr>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Huanxia Wei</dc:creator>
  <cp:lastModifiedBy>Huanxia Wei</cp:lastModifiedBy>
  <cp:revision>13</cp:revision>
  <dcterms:modified xsi:type="dcterms:W3CDTF">2024-12-14T17:11:20Z</dcterms:modified>
</cp:coreProperties>
</file>